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jel" userId="a195656f-c89f-4caa-a2c0-b32f1e286e30" providerId="ADAL" clId="{D26044E7-2749-491C-A12B-68DC0BB4520A}"/>
    <pc:docChg chg="modSld">
      <pc:chgData name="Danijel" userId="a195656f-c89f-4caa-a2c0-b32f1e286e30" providerId="ADAL" clId="{D26044E7-2749-491C-A12B-68DC0BB4520A}" dt="2022-01-20T16:34:24.069" v="11" actId="20577"/>
      <pc:docMkLst>
        <pc:docMk/>
      </pc:docMkLst>
      <pc:sldChg chg="modSp mod">
        <pc:chgData name="Danijel" userId="a195656f-c89f-4caa-a2c0-b32f1e286e30" providerId="ADAL" clId="{D26044E7-2749-491C-A12B-68DC0BB4520A}" dt="2022-01-20T16:34:24.069" v="11" actId="20577"/>
        <pc:sldMkLst>
          <pc:docMk/>
          <pc:sldMk cId="4019156662" sldId="256"/>
        </pc:sldMkLst>
        <pc:spChg chg="mod">
          <ac:chgData name="Danijel" userId="a195656f-c89f-4caa-a2c0-b32f1e286e30" providerId="ADAL" clId="{D26044E7-2749-491C-A12B-68DC0BB4520A}" dt="2022-01-20T16:34:24.069" v="11" actId="20577"/>
          <ac:spMkLst>
            <pc:docMk/>
            <pc:sldMk cId="4019156662" sldId="256"/>
            <ac:spMk id="3" creationId="{E5860FC5-AE77-4C6B-B56F-68620DF4DE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00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9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85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50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37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41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6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787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65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67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5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1DFBFAA-B1C0-40A0-8F88-94000F293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hr-HR" sz="4100"/>
              <a:t>VRSTE SOBOSLIKARSKO – ličilačkih kistova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5860FC5-AE77-4C6B-B56F-68620DF4D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br>
              <a:rPr lang="hr-HR" sz="1600" dirty="0"/>
            </a:br>
            <a:r>
              <a:rPr lang="hr-HR" sz="1600" dirty="0"/>
              <a:t>Predmet: TEHNOLOGIJA ZANIMANJA 1</a:t>
            </a:r>
            <a:br>
              <a:rPr lang="hr-HR" sz="1600" dirty="0"/>
            </a:br>
            <a:r>
              <a:rPr lang="hr-HR" sz="1600" dirty="0"/>
              <a:t>Zanimanje: Soboslikar – ličilac</a:t>
            </a:r>
            <a:br>
              <a:rPr lang="hr-HR" sz="1600" dirty="0"/>
            </a:br>
            <a:r>
              <a:rPr lang="hr-HR" sz="1600" dirty="0"/>
              <a:t>PROF. DANIJEL LOVRENČIĆ</a:t>
            </a:r>
            <a:br>
              <a:rPr lang="hr-HR" sz="1600" dirty="0"/>
            </a:br>
            <a:r>
              <a:rPr lang="hr-HR" sz="1600" dirty="0"/>
              <a:t>škola: </a:t>
            </a:r>
            <a:r>
              <a:rPr lang="hr-HR" sz="1600"/>
              <a:t>OBRTNIČKA škola Koprivnica</a:t>
            </a:r>
            <a:endParaRPr lang="hr-HR" sz="1600" dirty="0"/>
          </a:p>
          <a:p>
            <a:pPr>
              <a:lnSpc>
                <a:spcPct val="110000"/>
              </a:lnSpc>
            </a:pPr>
            <a:endParaRPr lang="hr-HR" sz="1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Slika 4" descr="Slika na kojoj se prikazuje alat, kist&#10;&#10;Opis je automatski generiran">
            <a:extLst>
              <a:ext uri="{FF2B5EF4-FFF2-40B4-BE49-F238E27FC236}">
                <a16:creationId xmlns:a16="http://schemas.microsoft.com/office/drawing/2014/main" id="{91EA8DD5-7B9E-4B84-BE13-78674FE19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17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15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59069D-106D-420B-852D-3C2C2B320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/>
              <a:t>3. Vrste kistova po zadatku koji obavljaju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0557B3-189E-4539-814D-367A9A63F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5622284" cy="361259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r-HR" dirty="0"/>
              <a:t>Kistovi za lakiranje – najvrjednija vrsta </a:t>
            </a:r>
            <a:r>
              <a:rPr lang="hr-HR" dirty="0" err="1"/>
              <a:t>ličilačkih</a:t>
            </a:r>
            <a:r>
              <a:rPr lang="hr-HR" dirty="0"/>
              <a:t> kistova koji mogu biti izrađeni u ručnoj ili industrijskoj proizvodnji. Izrađuju se on najkvalitetnije svinjske čekinje. Duljina dlake iznosi od 65 do 75 mm a debljina snopa oko 40 mm. Dlaka im je kraća i gušća te zbog toga kist za lakiranje može dobro rasporediti lak na površini.</a:t>
            </a:r>
          </a:p>
          <a:p>
            <a:pPr>
              <a:lnSpc>
                <a:spcPct val="110000"/>
              </a:lnSpc>
            </a:pPr>
            <a:r>
              <a:rPr lang="hr-HR" dirty="0"/>
              <a:t>Kistovi </a:t>
            </a:r>
            <a:r>
              <a:rPr lang="hr-HR" dirty="0" err="1"/>
              <a:t>rastjerivači</a:t>
            </a:r>
            <a:r>
              <a:rPr lang="hr-HR" dirty="0"/>
              <a:t> – specijalna vrsta plosnatog kista koji služi za rastjerivanje tragova koji ostaju na površini podloge nakon nanošenja uljenih boja. Izrađuje se od bijeljene i glađene svinjske čekinje dugačke oko 100 mm te širine do 120 mm.</a:t>
            </a:r>
          </a:p>
        </p:txBody>
      </p:sp>
      <p:pic>
        <p:nvPicPr>
          <p:cNvPr id="5" name="Slika 4" descr="Slika na kojoj se prikazuje alat, grm, metla&#10;&#10;Opis je automatski generiran">
            <a:extLst>
              <a:ext uri="{FF2B5EF4-FFF2-40B4-BE49-F238E27FC236}">
                <a16:creationId xmlns:a16="http://schemas.microsoft.com/office/drawing/2014/main" id="{52B36692-48F3-4176-AF58-704A86EFC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39" y="2581429"/>
            <a:ext cx="3500715" cy="231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4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284B14-F7CA-4D42-A594-C11C832B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 dirty="0"/>
              <a:t>KISTOVI – alat za nanošenje boja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DFB344-01EB-46B7-909B-2C7B52785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1700" dirty="0"/>
              <a:t>Najstariji </a:t>
            </a:r>
            <a:r>
              <a:rPr lang="hr-HR" sz="1700" dirty="0" err="1"/>
              <a:t>ličilački</a:t>
            </a:r>
            <a:r>
              <a:rPr lang="hr-HR" sz="1700" dirty="0"/>
              <a:t> alati su kistovi i četke</a:t>
            </a:r>
          </a:p>
          <a:p>
            <a:pPr>
              <a:lnSpc>
                <a:spcPct val="110000"/>
              </a:lnSpc>
            </a:pPr>
            <a:r>
              <a:rPr lang="hr-HR" sz="1700" dirty="0"/>
              <a:t>Otkrio ih je pračovjek kad je ukrašavao bojama nastambe, predmete i vlastito tijelo</a:t>
            </a:r>
          </a:p>
          <a:p>
            <a:pPr>
              <a:lnSpc>
                <a:spcPct val="110000"/>
              </a:lnSpc>
            </a:pPr>
            <a:r>
              <a:rPr lang="hr-HR" sz="1700" dirty="0"/>
              <a:t>Kist je izrađen od životinjskih i biljnih vlakana</a:t>
            </a:r>
          </a:p>
          <a:p>
            <a:pPr>
              <a:lnSpc>
                <a:spcPct val="110000"/>
              </a:lnSpc>
            </a:pPr>
            <a:r>
              <a:rPr lang="hr-HR" sz="1700" dirty="0"/>
              <a:t>Danas imamo stotinjak različitih vrsta kistova u različitim oblicima i veličinama</a:t>
            </a:r>
          </a:p>
          <a:p>
            <a:pPr>
              <a:lnSpc>
                <a:spcPct val="110000"/>
              </a:lnSpc>
            </a:pPr>
            <a:r>
              <a:rPr lang="hr-HR" sz="1700" dirty="0"/>
              <a:t>Kist prihvaća boju, postupno je otpušta na površinu podloge i fino raspoređuje u tanak sloj </a:t>
            </a:r>
            <a:r>
              <a:rPr lang="hr-HR" sz="1700" dirty="0" err="1"/>
              <a:t>naliča</a:t>
            </a:r>
            <a:r>
              <a:rPr lang="hr-HR" sz="1700" dirty="0"/>
              <a:t> ili dekoracije</a:t>
            </a:r>
          </a:p>
          <a:p>
            <a:pPr>
              <a:lnSpc>
                <a:spcPct val="110000"/>
              </a:lnSpc>
            </a:pPr>
            <a:endParaRPr lang="hr-HR" sz="1700" dirty="0"/>
          </a:p>
        </p:txBody>
      </p:sp>
      <p:pic>
        <p:nvPicPr>
          <p:cNvPr id="5" name="Slika 4" descr="Slika na kojoj se prikazuje grm, alat, na zatvorenom&#10;&#10;Opis je automatski generiran">
            <a:extLst>
              <a:ext uri="{FF2B5EF4-FFF2-40B4-BE49-F238E27FC236}">
                <a16:creationId xmlns:a16="http://schemas.microsoft.com/office/drawing/2014/main" id="{480874D5-DD0B-455C-AF9F-B5DDB4FEB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856" y="2015734"/>
            <a:ext cx="1587281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9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36750D-A520-4FC3-B32D-E1AEB7CE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GRAĐA KISTOVA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3A2E8C-7536-4F15-9BAE-1577B6730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Kistovi su građeni od 3 dijela a to su držak, navlaka i dlaka</a:t>
            </a:r>
          </a:p>
          <a:p>
            <a:r>
              <a:rPr lang="hr-HR" dirty="0"/>
              <a:t>Držak je obično izrađen od tvrdog drva dok je oblik prilagođen dimenzijama i zadatku koji će se obavljati (ima oblik izduženog valjka, stošca ili piramide). Osim od drveta može biti izrađen od plastične mase, bambusa ili guskinog pera</a:t>
            </a:r>
          </a:p>
          <a:p>
            <a:r>
              <a:rPr lang="hr-HR" dirty="0"/>
              <a:t>Držak na široj strani ima šupljinu u koju se uvlači dlaka</a:t>
            </a:r>
          </a:p>
          <a:p>
            <a:r>
              <a:rPr lang="hr-HR" dirty="0"/>
              <a:t>Navlaka čvrsto veže dlaku u obliku tanjih ili debljih snopića</a:t>
            </a:r>
          </a:p>
          <a:p>
            <a:r>
              <a:rPr lang="hr-HR" dirty="0"/>
              <a:t>Navlaka može biti metalni prsten, metalna </a:t>
            </a:r>
            <a:r>
              <a:rPr lang="hr-HR" dirty="0" err="1"/>
              <a:t>čehura</a:t>
            </a:r>
            <a:r>
              <a:rPr lang="hr-HR" dirty="0"/>
              <a:t>, metalna žica ili ribarska uzica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601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B62F1A-7353-4A72-9DB3-C51204B2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Građa kistova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162CAF-9942-4231-9C1C-52108943B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21271" cy="4037749"/>
          </a:xfrm>
        </p:spPr>
        <p:txBody>
          <a:bodyPr/>
          <a:lstStyle/>
          <a:p>
            <a:r>
              <a:rPr lang="hr-HR" dirty="0"/>
              <a:t>Najvažniji dio kistova je dlaka na kojoj se privremeno zadržava boja</a:t>
            </a:r>
          </a:p>
          <a:p>
            <a:r>
              <a:rPr lang="hr-HR" dirty="0"/>
              <a:t>U toku rada, pod blagim pritiskom, boja izlazi iz dlake na podlogu a onda je vršci dlake raspoređuju u tanak sloj</a:t>
            </a:r>
          </a:p>
          <a:p>
            <a:r>
              <a:rPr lang="hr-HR" dirty="0"/>
              <a:t>Najveći broj kistova izrađuje se od životinjskih dlaka a mali broj od sintetskih i biljnih vlakana</a:t>
            </a:r>
          </a:p>
          <a:p>
            <a:r>
              <a:rPr lang="hr-HR" dirty="0"/>
              <a:t>Životinjska dlaka dobiva se šišanjem ili čupanjem od različitih životinja</a:t>
            </a:r>
          </a:p>
          <a:p>
            <a:r>
              <a:rPr lang="hr-HR" dirty="0"/>
              <a:t>Vrste životinjskih dlaka: svinjska čekinja (najčešća!), konjska struna i </a:t>
            </a:r>
            <a:r>
              <a:rPr lang="hr-HR" dirty="0" err="1"/>
              <a:t>repovina</a:t>
            </a:r>
            <a:r>
              <a:rPr lang="hr-HR" dirty="0"/>
              <a:t>, kravlja </a:t>
            </a:r>
            <a:r>
              <a:rPr lang="hr-HR" dirty="0" err="1"/>
              <a:t>repovina</a:t>
            </a:r>
            <a:r>
              <a:rPr lang="hr-HR" dirty="0"/>
              <a:t>, juneće i teleća dlaka, vjeveričina dlaka,…</a:t>
            </a:r>
          </a:p>
          <a:p>
            <a:r>
              <a:rPr lang="hr-HR" dirty="0"/>
              <a:t>Vrste biljnih i </a:t>
            </a:r>
            <a:r>
              <a:rPr lang="hr-HR" dirty="0" err="1"/>
              <a:t>sintetičih</a:t>
            </a:r>
            <a:r>
              <a:rPr lang="hr-HR" dirty="0"/>
              <a:t> dlaka: kokosova, korijenova, </a:t>
            </a:r>
            <a:r>
              <a:rPr lang="hr-HR" dirty="0" err="1"/>
              <a:t>piasava</a:t>
            </a:r>
            <a:r>
              <a:rPr lang="hr-HR" dirty="0"/>
              <a:t> i različite vrste sintetičkih vlakana</a:t>
            </a:r>
          </a:p>
        </p:txBody>
      </p:sp>
    </p:spTree>
    <p:extLst>
      <p:ext uri="{BB962C8B-B14F-4D97-AF65-F5344CB8AC3E}">
        <p14:creationId xmlns:p14="http://schemas.microsoft.com/office/powerpoint/2010/main" val="196894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EC061B-E87C-4E58-807F-BA382170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 dirty="0"/>
              <a:t>VRSTE KISTOVA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6C454D-B6EB-4463-8875-FDEDE71E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hr-HR" dirty="0"/>
              <a:t>Kistovi se dijele:</a:t>
            </a:r>
            <a:br>
              <a:rPr lang="hr-HR" dirty="0"/>
            </a:br>
            <a:r>
              <a:rPr lang="hr-HR" dirty="0"/>
              <a:t>1. po načinu kako su građeni</a:t>
            </a:r>
            <a:br>
              <a:rPr lang="hr-HR" dirty="0"/>
            </a:br>
            <a:r>
              <a:rPr lang="hr-HR" dirty="0"/>
              <a:t>2. po obliku </a:t>
            </a:r>
            <a:br>
              <a:rPr lang="hr-HR" dirty="0"/>
            </a:br>
            <a:r>
              <a:rPr lang="hr-HR" dirty="0"/>
              <a:t>3. po zadatku koji obavljaju</a:t>
            </a:r>
          </a:p>
          <a:p>
            <a:endParaRPr lang="hr-HR" dirty="0"/>
          </a:p>
        </p:txBody>
      </p:sp>
      <p:pic>
        <p:nvPicPr>
          <p:cNvPr id="5" name="Slika 4" descr="Slika na kojoj se prikazuje alat, grm&#10;&#10;Opis je automatski generiran">
            <a:extLst>
              <a:ext uri="{FF2B5EF4-FFF2-40B4-BE49-F238E27FC236}">
                <a16:creationId xmlns:a16="http://schemas.microsoft.com/office/drawing/2014/main" id="{5468246E-FA36-49B3-94F9-135207607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295" y="2015734"/>
            <a:ext cx="4874675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5ABCB0-EB82-470B-8764-AD710B06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VRSTE KISTOVA PO NAČINU GRADNJE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A079D8-10EC-4AD4-BDA5-D27EF2612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r>
              <a:rPr lang="hr-HR" dirty="0" err="1"/>
              <a:t>Prstenaši</a:t>
            </a:r>
            <a:r>
              <a:rPr lang="hr-HR" dirty="0"/>
              <a:t> – čunjasta drška, velike dužine a na bazi tog drška nalazi se učvršćen čep od pluta. Oko tog čepa i dijela drška ravnomjerno je raspoređena svinjska čekinja koja je učvršćena metalnim prstenom i uzicom</a:t>
            </a:r>
          </a:p>
          <a:p>
            <a:r>
              <a:rPr lang="hr-HR" dirty="0" err="1"/>
              <a:t>Čahuraši</a:t>
            </a:r>
            <a:r>
              <a:rPr lang="hr-HR" dirty="0"/>
              <a:t> – izrađen od kraćeg ali debljeg drška na koji se učvršćuju posebnom metalnom čahurom. Postoji puno podvrsta i dimenzija, oni veći upotrebljavaju se za </a:t>
            </a:r>
            <a:r>
              <a:rPr lang="hr-HR" dirty="0" err="1"/>
              <a:t>ličilačke</a:t>
            </a:r>
            <a:r>
              <a:rPr lang="hr-HR" dirty="0"/>
              <a:t> radove a manji kao umjetnički kistovi</a:t>
            </a:r>
          </a:p>
          <a:p>
            <a:r>
              <a:rPr lang="hr-HR" dirty="0"/>
              <a:t>Kistovi s drškom od pera – snopić fine dlake se usađuje u šupljinu guskinog pera a onda se metalnim prstenom i ljepilom učvršćuju u toj šupljini</a:t>
            </a:r>
          </a:p>
          <a:p>
            <a:r>
              <a:rPr lang="hr-HR" dirty="0"/>
              <a:t>Vezani – kao navlaka im služi metalna žica ili ribarska uzica. Držak je izrađen od mekanog drva u obliku piramide ili je vrlo izdužen te ima šuplju bazu u koju se usađuje dlaka</a:t>
            </a:r>
          </a:p>
        </p:txBody>
      </p:sp>
    </p:spTree>
    <p:extLst>
      <p:ext uri="{BB962C8B-B14F-4D97-AF65-F5344CB8AC3E}">
        <p14:creationId xmlns:p14="http://schemas.microsoft.com/office/powerpoint/2010/main" val="347762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9F2492-C51F-4EA4-9CCE-46017D4A9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/>
              <a:t>2. Vrste kistova po obliku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647FAF-4784-4AA7-BEAD-499BB1023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1853754"/>
            <a:ext cx="4169336" cy="361259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r-HR" sz="1800" dirty="0"/>
              <a:t>Okrugli – uglavnom kao </a:t>
            </a:r>
            <a:r>
              <a:rPr lang="hr-HR" sz="1800" dirty="0" err="1"/>
              <a:t>prstenaši</a:t>
            </a:r>
            <a:r>
              <a:rPr lang="hr-HR" sz="1800" dirty="0"/>
              <a:t>. Uski okrugli kistovi koriste se za dekorativne radove a većih dimenzija za izradu vodenih </a:t>
            </a:r>
            <a:r>
              <a:rPr lang="hr-HR" sz="1800" dirty="0" err="1"/>
              <a:t>naliča</a:t>
            </a:r>
            <a:r>
              <a:rPr lang="hr-HR" sz="1800" dirty="0"/>
              <a:t> svih vrsta </a:t>
            </a:r>
          </a:p>
          <a:p>
            <a:pPr>
              <a:lnSpc>
                <a:spcPct val="110000"/>
              </a:lnSpc>
            </a:pPr>
            <a:r>
              <a:rPr lang="hr-HR" sz="1800" dirty="0"/>
              <a:t>Plosnati – upotrebljavaju se za izradu </a:t>
            </a:r>
            <a:r>
              <a:rPr lang="hr-HR" sz="1800" dirty="0" err="1"/>
              <a:t>naliča</a:t>
            </a:r>
            <a:r>
              <a:rPr lang="hr-HR" sz="1800" dirty="0"/>
              <a:t> na velikim površinama. Dlaka im je plosnato raspoređena u limenoj čahuri i mogu biti kratkodlaki i dugodlaki</a:t>
            </a:r>
          </a:p>
          <a:p>
            <a:pPr>
              <a:lnSpc>
                <a:spcPct val="110000"/>
              </a:lnSpc>
            </a:pPr>
            <a:r>
              <a:rPr lang="hr-HR" sz="1800" dirty="0"/>
              <a:t>Šiljasti – građeni su tako da bez obzira na dimenzije kista dlaka ima šiljasti vrh. Upotrebljavaju se u umjetničkom slikarstvu, </a:t>
            </a:r>
            <a:r>
              <a:rPr lang="hr-HR" sz="1800" dirty="0" err="1"/>
              <a:t>pismoslikarstvu</a:t>
            </a:r>
            <a:r>
              <a:rPr lang="hr-HR" sz="1800" dirty="0"/>
              <a:t> i za dekorativne radove</a:t>
            </a:r>
          </a:p>
        </p:txBody>
      </p:sp>
      <p:pic>
        <p:nvPicPr>
          <p:cNvPr id="7" name="Slika 6" descr="Slika na kojoj se prikazuje alat&#10;&#10;Opis je automatski generiran">
            <a:extLst>
              <a:ext uri="{FF2B5EF4-FFF2-40B4-BE49-F238E27FC236}">
                <a16:creationId xmlns:a16="http://schemas.microsoft.com/office/drawing/2014/main" id="{B256909B-B6BB-4634-B085-D91842468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43" y="2545368"/>
            <a:ext cx="2391342" cy="2391342"/>
          </a:xfrm>
          <a:prstGeom prst="rect">
            <a:avLst/>
          </a:prstGeom>
        </p:spPr>
      </p:pic>
      <p:pic>
        <p:nvPicPr>
          <p:cNvPr id="9" name="Slika 8" descr="Slika na kojoj se prikazuje alat, kozmetika&#10;&#10;Opis je automatski generiran">
            <a:extLst>
              <a:ext uri="{FF2B5EF4-FFF2-40B4-BE49-F238E27FC236}">
                <a16:creationId xmlns:a16="http://schemas.microsoft.com/office/drawing/2014/main" id="{88578F22-3A45-4813-AB90-70D1ADB14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974" y="2015733"/>
            <a:ext cx="2243017" cy="1643010"/>
          </a:xfrm>
          <a:prstGeom prst="rect">
            <a:avLst/>
          </a:prstGeom>
        </p:spPr>
      </p:pic>
      <p:pic>
        <p:nvPicPr>
          <p:cNvPr id="5" name="Slika 4" descr="Slika na kojoj se prikazuje alat&#10;&#10;Opis je automatski generiran">
            <a:extLst>
              <a:ext uri="{FF2B5EF4-FFF2-40B4-BE49-F238E27FC236}">
                <a16:creationId xmlns:a16="http://schemas.microsoft.com/office/drawing/2014/main" id="{5BDF2FB0-F731-4FFF-9580-905AAB4BD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975" y="3823334"/>
            <a:ext cx="2243018" cy="164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9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300A90-4A28-42C6-BCF5-FE369B00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Vrste kistova po zadatku koji obavljaju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95AFD4-19CF-43DF-B1B9-80B871C52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Kistovi za </a:t>
            </a:r>
            <a:r>
              <a:rPr lang="hr-HR" dirty="0" err="1"/>
              <a:t>luženje</a:t>
            </a:r>
            <a:r>
              <a:rPr lang="hr-HR" dirty="0"/>
              <a:t> – pomoćni kist izrađen od kokosovih i </a:t>
            </a:r>
            <a:r>
              <a:rPr lang="hr-HR" dirty="0" err="1"/>
              <a:t>piasava</a:t>
            </a:r>
            <a:r>
              <a:rPr lang="hr-HR" dirty="0"/>
              <a:t> vlakana. Služi da se njime na podlogu nanose lužnati materijali u cilju osapunjavanja starih uljenih i uljenolakovnih naličja</a:t>
            </a:r>
          </a:p>
          <a:p>
            <a:r>
              <a:rPr lang="hr-HR" dirty="0"/>
              <a:t>Kistovi za pranje – oni se upotrebljavaju za dvije svrhe: za odmašćivanje podloga od slojeva masnoće i za otapanje starih </a:t>
            </a:r>
            <a:r>
              <a:rPr lang="hr-HR" dirty="0" err="1"/>
              <a:t>naliča</a:t>
            </a:r>
            <a:r>
              <a:rPr lang="hr-HR" dirty="0"/>
              <a:t>. Njime se na površinu podloga nanose otapajuće tvari i utrljavaju u slojeve masnoće ili starih </a:t>
            </a:r>
            <a:r>
              <a:rPr lang="hr-HR" dirty="0" err="1"/>
              <a:t>naliča</a:t>
            </a:r>
            <a:r>
              <a:rPr lang="hr-HR" dirty="0"/>
              <a:t>. Izrađeni su od </a:t>
            </a:r>
            <a:r>
              <a:rPr lang="hr-HR" dirty="0" err="1"/>
              <a:t>repovine</a:t>
            </a:r>
            <a:r>
              <a:rPr lang="hr-HR" dirty="0"/>
              <a:t> ili biljnih vlakana</a:t>
            </a:r>
          </a:p>
          <a:p>
            <a:r>
              <a:rPr lang="hr-HR" dirty="0"/>
              <a:t>Kistovi oprašivači – pomoćni kist za uklanjanje prašine i labavih čestica s površine podloga nakon brušenja i suhog struganja podloga ili </a:t>
            </a:r>
            <a:r>
              <a:rPr lang="hr-HR" dirty="0" err="1"/>
              <a:t>naliča</a:t>
            </a:r>
            <a:r>
              <a:rPr lang="hr-HR" dirty="0"/>
              <a:t>. Izrađuju se od morskih trava, kokosovih vlakana, </a:t>
            </a:r>
            <a:r>
              <a:rPr lang="hr-HR" dirty="0" err="1"/>
              <a:t>piasava</a:t>
            </a:r>
            <a:r>
              <a:rPr lang="hr-HR" dirty="0"/>
              <a:t> vlakana, </a:t>
            </a:r>
            <a:r>
              <a:rPr lang="hr-HR" dirty="0" err="1"/>
              <a:t>repovine</a:t>
            </a:r>
            <a:r>
              <a:rPr lang="hr-HR" dirty="0"/>
              <a:t>, lošije čekinje i sintetskih vlakana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363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D2288F-5DBF-4943-9A8C-0E28C03E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 dirty="0"/>
              <a:t>3. VRSTE KISTOVA PO ZADATKU koji OBAVLJAJU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819E5F-0C9D-49EF-B51F-0D6DB2D0A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5"/>
            <a:ext cx="5622284" cy="31468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r-HR" dirty="0"/>
              <a:t>Kistovi za vodene boje – koristi se za izradu svih vodenih </a:t>
            </a:r>
            <a:r>
              <a:rPr lang="hr-HR" dirty="0" err="1"/>
              <a:t>naliča</a:t>
            </a:r>
            <a:r>
              <a:rPr lang="hr-HR" dirty="0"/>
              <a:t>. Obično se upotrebljava kist </a:t>
            </a:r>
            <a:r>
              <a:rPr lang="hr-HR" dirty="0" err="1"/>
              <a:t>prstenaš</a:t>
            </a:r>
            <a:r>
              <a:rPr lang="hr-HR" dirty="0"/>
              <a:t> od prvoklasne čekinje. Koristi se za ličenje onih mjesta do kojih se ne može doprijeti velikim četkama i valjcima. Koristi se i za tehniku </a:t>
            </a:r>
            <a:r>
              <a:rPr lang="hr-HR" dirty="0" err="1"/>
              <a:t>patroniranja</a:t>
            </a:r>
            <a:r>
              <a:rPr lang="hr-HR" dirty="0"/>
              <a:t> dekoracija.</a:t>
            </a:r>
          </a:p>
          <a:p>
            <a:pPr>
              <a:lnSpc>
                <a:spcPct val="110000"/>
              </a:lnSpc>
            </a:pPr>
            <a:r>
              <a:rPr lang="hr-HR" dirty="0"/>
              <a:t>Kistovi za uljene i </a:t>
            </a:r>
            <a:r>
              <a:rPr lang="hr-HR" dirty="0" err="1"/>
              <a:t>disperzne</a:t>
            </a:r>
            <a:r>
              <a:rPr lang="hr-HR" dirty="0"/>
              <a:t> boje – za izradu ovih kistova najčešće se upotrebljavaju okrugli vezani ili plosnati kistovi od prvoklasne svinjske čekinje.  Duljina dlake iznosi do 10 cm a širina (promjer) snopa je oko 75 mm.</a:t>
            </a:r>
          </a:p>
        </p:txBody>
      </p:sp>
      <p:pic>
        <p:nvPicPr>
          <p:cNvPr id="5" name="Slika 4" descr="Slika na kojoj se prikazuje alat, grm, metla&#10;&#10;Opis je automatski generiran">
            <a:extLst>
              <a:ext uri="{FF2B5EF4-FFF2-40B4-BE49-F238E27FC236}">
                <a16:creationId xmlns:a16="http://schemas.microsoft.com/office/drawing/2014/main" id="{62BB62CA-05DE-45A7-B644-82D4100F0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39" y="2577053"/>
            <a:ext cx="3500715" cy="232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9821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157</TotalTime>
  <Words>864</Words>
  <Application>Microsoft Office PowerPoint</Application>
  <PresentationFormat>Široki zaslon</PresentationFormat>
  <Paragraphs>42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Galerija</vt:lpstr>
      <vt:lpstr>VRSTE SOBOSLIKARSKO – ličilačkih kistova</vt:lpstr>
      <vt:lpstr>KISTOVI – alat za nanošenje boja</vt:lpstr>
      <vt:lpstr>GRAĐA KISTOVA</vt:lpstr>
      <vt:lpstr>Građa kistova</vt:lpstr>
      <vt:lpstr>VRSTE KISTOVA</vt:lpstr>
      <vt:lpstr>1. VRSTE KISTOVA PO NAČINU GRADNJE</vt:lpstr>
      <vt:lpstr>2. Vrste kistova po obliku</vt:lpstr>
      <vt:lpstr>3. Vrste kistova po zadatku koji obavljaju</vt:lpstr>
      <vt:lpstr>3. VRSTE KISTOVA PO ZADATKU koji OBAVLJAJU</vt:lpstr>
      <vt:lpstr>3. Vrste kistova po zadatku koji obavljaju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SOBOSLIKARSKO – ličilačkih kistova</dc:title>
  <dc:creator>Danijel Lovrenčić</dc:creator>
  <cp:lastModifiedBy>Danijel</cp:lastModifiedBy>
  <cp:revision>16</cp:revision>
  <dcterms:created xsi:type="dcterms:W3CDTF">2021-11-28T09:27:58Z</dcterms:created>
  <dcterms:modified xsi:type="dcterms:W3CDTF">2022-01-20T16:34:25Z</dcterms:modified>
</cp:coreProperties>
</file>