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jel" userId="a195656f-c89f-4caa-a2c0-b32f1e286e30" providerId="ADAL" clId="{C1D2A79A-A3A1-4FAA-9FBD-221C400D3DA0}"/>
    <pc:docChg chg="modSld">
      <pc:chgData name="Danijel" userId="a195656f-c89f-4caa-a2c0-b32f1e286e30" providerId="ADAL" clId="{C1D2A79A-A3A1-4FAA-9FBD-221C400D3DA0}" dt="2022-01-20T16:34:14.609" v="12" actId="20577"/>
      <pc:docMkLst>
        <pc:docMk/>
      </pc:docMkLst>
      <pc:sldChg chg="modSp mod">
        <pc:chgData name="Danijel" userId="a195656f-c89f-4caa-a2c0-b32f1e286e30" providerId="ADAL" clId="{C1D2A79A-A3A1-4FAA-9FBD-221C400D3DA0}" dt="2022-01-20T16:34:14.609" v="12" actId="20577"/>
        <pc:sldMkLst>
          <pc:docMk/>
          <pc:sldMk cId="4019156662" sldId="256"/>
        </pc:sldMkLst>
        <pc:spChg chg="mod">
          <ac:chgData name="Danijel" userId="a195656f-c89f-4caa-a2c0-b32f1e286e30" providerId="ADAL" clId="{C1D2A79A-A3A1-4FAA-9FBD-221C400D3DA0}" dt="2022-01-20T16:34:14.609" v="12" actId="20577"/>
          <ac:spMkLst>
            <pc:docMk/>
            <pc:sldMk cId="4019156662" sldId="256"/>
            <ac:spMk id="3" creationId="{E5860FC5-AE77-4C6B-B56F-68620DF4DE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00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85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5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37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41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6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87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65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67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F922-6BE6-4E4A-BC0D-9BC971BF2619}" type="datetimeFigureOut">
              <a:rPr lang="hr-HR" smtClean="0"/>
              <a:t>20.1.2022.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4F6F02-5836-4E74-886D-47DD58E3CD1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5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5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7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DFBFAA-B1C0-40A0-8F88-94000F293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hr-HR" sz="4100"/>
              <a:t>VRSTE SOBOSLIKARSKO – ličilačkih ČETKI</a:t>
            </a:r>
            <a:endParaRPr lang="hr-HR" sz="41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860FC5-AE77-4C6B-B56F-68620DF4D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1600" dirty="0"/>
              <a:t>Predmet: TEHNOLOGIJA ZANIMANJA 1</a:t>
            </a:r>
            <a:br>
              <a:rPr lang="hr-HR" sz="1600" dirty="0"/>
            </a:br>
            <a:r>
              <a:rPr lang="hr-HR" sz="1600" dirty="0"/>
              <a:t>Zanimanje: Soboslikar – ličilac</a:t>
            </a:r>
            <a:br>
              <a:rPr lang="hr-HR" sz="1600" dirty="0"/>
            </a:br>
            <a:r>
              <a:rPr lang="hr-HR" sz="1600" dirty="0"/>
              <a:t>PROF. DANIJEL LOVRENČIĆ</a:t>
            </a:r>
            <a:br>
              <a:rPr lang="hr-HR" sz="1600" dirty="0"/>
            </a:br>
            <a:r>
              <a:rPr lang="hr-HR" sz="1600" dirty="0"/>
              <a:t>škola: </a:t>
            </a:r>
            <a:r>
              <a:rPr lang="hr-HR" sz="1600"/>
              <a:t>OBRTNIČKA škola Koprivnica</a:t>
            </a:r>
            <a:endParaRPr lang="hr-HR" sz="1600" dirty="0"/>
          </a:p>
          <a:p>
            <a:pPr>
              <a:lnSpc>
                <a:spcPct val="110000"/>
              </a:lnSpc>
            </a:pPr>
            <a:endParaRPr lang="hr-HR" sz="1600" dirty="0"/>
          </a:p>
        </p:txBody>
      </p:sp>
      <p:cxnSp>
        <p:nvCxnSpPr>
          <p:cNvPr id="57" name="Straight Connector 49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4">
            <a:extLst>
              <a:ext uri="{FF2B5EF4-FFF2-40B4-BE49-F238E27FC236}">
                <a16:creationId xmlns:a16="http://schemas.microsoft.com/office/drawing/2014/main" id="{91EA8DD5-7B9E-4B84-BE13-78674FE19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4251" y="1387436"/>
            <a:ext cx="4660762" cy="3497055"/>
          </a:xfrm>
          <a:prstGeom prst="rect">
            <a:avLst/>
          </a:prstGeom>
        </p:spPr>
      </p:pic>
      <p:pic>
        <p:nvPicPr>
          <p:cNvPr id="58" name="Picture 51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15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284B14-F7CA-4D42-A594-C11C832B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ČETKE – alat za nanošenje boja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FB344-01EB-46B7-909B-2C7B52785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429"/>
          </a:xfrm>
        </p:spPr>
        <p:txBody>
          <a:bodyPr/>
          <a:lstStyle/>
          <a:p>
            <a:r>
              <a:rPr lang="hr-HR" dirty="0"/>
              <a:t>Najstariji </a:t>
            </a:r>
            <a:r>
              <a:rPr lang="hr-HR" dirty="0" err="1"/>
              <a:t>ličilački</a:t>
            </a:r>
            <a:r>
              <a:rPr lang="hr-HR" dirty="0"/>
              <a:t> alati su kistovi i četke</a:t>
            </a:r>
          </a:p>
          <a:p>
            <a:r>
              <a:rPr lang="hr-HR" dirty="0"/>
              <a:t>Otkrio ih pračovjek kad je ukrašavao bojama nastambe, predmete i vlastito tijelo</a:t>
            </a:r>
          </a:p>
          <a:p>
            <a:r>
              <a:rPr lang="hr-HR" dirty="0"/>
              <a:t>Četke se izrađuju od životinjskih i biljnih vlakana</a:t>
            </a:r>
          </a:p>
          <a:p>
            <a:r>
              <a:rPr lang="hr-HR" dirty="0"/>
              <a:t>Danas postoji nekoliko različitih vrsta četki u različitim oblicima i veličinama</a:t>
            </a:r>
          </a:p>
          <a:p>
            <a:r>
              <a:rPr lang="hr-HR" dirty="0"/>
              <a:t>Slično kao i kist, četka prihvaća boju, postupno je otpušta na površinu podloge i fino raspoređuje u tanak sloj naličja ili dekoracije</a:t>
            </a:r>
          </a:p>
          <a:p>
            <a:r>
              <a:rPr lang="hr-HR" dirty="0"/>
              <a:t>Za razliku od kistova četka može prihvatiti i rasporediti veću količinu boje po površini</a:t>
            </a:r>
          </a:p>
          <a:p>
            <a:r>
              <a:rPr lang="hr-HR" dirty="0"/>
              <a:t>Kistovi su rađeni od jednog snopića a četke od više snopića dlake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449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36750D-A520-4FC3-B32D-E1AEB7CE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GRAĐA Četki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3A2E8C-7536-4F15-9BAE-1577B6730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Četke su građene od 3 dijela a to su držak, daščica i dlaka</a:t>
            </a:r>
          </a:p>
          <a:p>
            <a:r>
              <a:rPr lang="hr-HR" dirty="0"/>
              <a:t>Držak je obično izrađen od tvrdog drva dok je oblik prilagođen dimenzijama i zadatku koji će se obavljati (ima oblik valjka ili je izdužen i ovalan). Osim od drveta može biti izrađen i od plastične mase.</a:t>
            </a:r>
          </a:p>
          <a:p>
            <a:r>
              <a:rPr lang="hr-HR" dirty="0"/>
              <a:t>Držak na široj strani ima šupljinu u koju se uvlači dlaka</a:t>
            </a:r>
          </a:p>
          <a:p>
            <a:r>
              <a:rPr lang="hr-HR" dirty="0"/>
              <a:t>Daščica čvrsto veže dlaku u obliku tanjih ili debljih snopića. Izrađuje se od tvrdog drva koje je na čitavoj površini izbušeno finim rupicama u koje se usađuje dlaka pomoću žice, uzice ili različitih ljepila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01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62F1A-7353-4A72-9DB3-C51204B2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Građa ČETKI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162CAF-9942-4231-9C1C-52108943B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21271" cy="4037749"/>
          </a:xfrm>
        </p:spPr>
        <p:txBody>
          <a:bodyPr/>
          <a:lstStyle/>
          <a:p>
            <a:r>
              <a:rPr lang="hr-HR" dirty="0"/>
              <a:t>Najvažniji dio četki je dlaka na kojoj se privremeno zadržava boja</a:t>
            </a:r>
          </a:p>
          <a:p>
            <a:r>
              <a:rPr lang="hr-HR" dirty="0"/>
              <a:t>U toku rada, pod blagim pritiskom, boja izlazi iz dlake na podlogu a onda je vršci dlake raspoređuju u tanak sloj</a:t>
            </a:r>
          </a:p>
          <a:p>
            <a:r>
              <a:rPr lang="hr-HR" dirty="0"/>
              <a:t>Najveći broj četki izrađuje se od životinjskih dlaka a mali broj od sintetskih i biljnih vlakana</a:t>
            </a:r>
          </a:p>
          <a:p>
            <a:r>
              <a:rPr lang="hr-HR" dirty="0"/>
              <a:t>Životinjska dlaka dobiva se šišanjem ili čupanjem od različitih životinja</a:t>
            </a:r>
          </a:p>
          <a:p>
            <a:r>
              <a:rPr lang="hr-HR" dirty="0"/>
              <a:t>Vrste životinjskih dlaka: svinjska čekinja (najčešća!), konjska struna i </a:t>
            </a:r>
            <a:r>
              <a:rPr lang="hr-HR" dirty="0" err="1"/>
              <a:t>repovina</a:t>
            </a:r>
            <a:r>
              <a:rPr lang="hr-HR" dirty="0"/>
              <a:t>, kravlja </a:t>
            </a:r>
            <a:r>
              <a:rPr lang="hr-HR" dirty="0" err="1"/>
              <a:t>repovina</a:t>
            </a:r>
            <a:r>
              <a:rPr lang="hr-HR" dirty="0"/>
              <a:t>, juneće i teleća dlaka, vjeveričina dlaka,…</a:t>
            </a:r>
          </a:p>
          <a:p>
            <a:r>
              <a:rPr lang="hr-HR" dirty="0"/>
              <a:t>Vrste biljnih i sintetičkih dlaka: kokosova, korijenova, </a:t>
            </a:r>
            <a:r>
              <a:rPr lang="hr-HR" dirty="0" err="1"/>
              <a:t>piasava</a:t>
            </a:r>
            <a:r>
              <a:rPr lang="hr-HR" dirty="0"/>
              <a:t> i različite vrste sintetičkih vlakana</a:t>
            </a:r>
          </a:p>
        </p:txBody>
      </p:sp>
    </p:spTree>
    <p:extLst>
      <p:ext uri="{BB962C8B-B14F-4D97-AF65-F5344CB8AC3E}">
        <p14:creationId xmlns:p14="http://schemas.microsoft.com/office/powerpoint/2010/main" val="196894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37EC061B-E87C-4E58-807F-BA382170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hr-HR" dirty="0"/>
              <a:t>VRSTE četki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6C454D-B6EB-4463-8875-FDEDE71E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hr-HR" dirty="0"/>
              <a:t>Četke se dijele na:</a:t>
            </a:r>
            <a:br>
              <a:rPr lang="hr-HR" dirty="0"/>
            </a:br>
            <a:br>
              <a:rPr lang="hr-HR" dirty="0"/>
            </a:br>
            <a:r>
              <a:rPr lang="hr-HR" dirty="0"/>
              <a:t>1. Četke za ličenje</a:t>
            </a:r>
            <a:br>
              <a:rPr lang="hr-HR" dirty="0"/>
            </a:br>
            <a:r>
              <a:rPr lang="hr-HR" dirty="0"/>
              <a:t>2. Četke </a:t>
            </a:r>
            <a:r>
              <a:rPr lang="hr-HR" dirty="0" err="1"/>
              <a:t>prskačice</a:t>
            </a:r>
            <a:br>
              <a:rPr lang="hr-HR" dirty="0"/>
            </a:br>
            <a:r>
              <a:rPr lang="hr-HR" dirty="0"/>
              <a:t>3. Četke </a:t>
            </a:r>
            <a:r>
              <a:rPr lang="hr-HR" dirty="0" err="1"/>
              <a:t>patronirke</a:t>
            </a:r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91663DF-FDE9-49AB-9826-D61E1BDBE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1492818"/>
            <a:ext cx="4960442" cy="32862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1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0C5ABCB0-EB82-470B-8764-AD710B06A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hr-HR" dirty="0"/>
              <a:t>1. Četka za ličenje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A079D8-10EC-4AD4-BDA5-D27EF2612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1853756"/>
            <a:ext cx="4172212" cy="361259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hr-HR" dirty="0"/>
              <a:t>Upotrebljava se za sve vrste nanošenja vodenih boja na velike zidne i stropne površine</a:t>
            </a:r>
          </a:p>
          <a:p>
            <a:pPr>
              <a:lnSpc>
                <a:spcPct val="110000"/>
              </a:lnSpc>
            </a:pPr>
            <a:r>
              <a:rPr lang="hr-HR" dirty="0"/>
              <a:t>Izrađuje se od najkvalitetnije svinjske čekinje</a:t>
            </a:r>
          </a:p>
          <a:p>
            <a:pPr>
              <a:lnSpc>
                <a:spcPct val="110000"/>
              </a:lnSpc>
            </a:pPr>
            <a:r>
              <a:rPr lang="hr-HR" dirty="0"/>
              <a:t>Po obliku može biti okrugla ili pravokutna</a:t>
            </a:r>
          </a:p>
          <a:p>
            <a:pPr>
              <a:lnSpc>
                <a:spcPct val="110000"/>
              </a:lnSpc>
            </a:pPr>
            <a:r>
              <a:rPr lang="hr-HR" dirty="0"/>
              <a:t>Postoji 6 različitih dimenzija ove četke koje se označavaju brojevima</a:t>
            </a:r>
          </a:p>
          <a:p>
            <a:pPr>
              <a:lnSpc>
                <a:spcPct val="110000"/>
              </a:lnSpc>
            </a:pPr>
            <a:r>
              <a:rPr lang="hr-HR" dirty="0"/>
              <a:t>Duljina dlake iznosi od 70 do 100 mm a radna površina vrškova dlake se kreće između 105 i 160 cm</a:t>
            </a:r>
            <a:r>
              <a:rPr lang="hr-HR" baseline="30000" dirty="0"/>
              <a:t>2</a:t>
            </a:r>
            <a:endParaRPr lang="hr-HR" dirty="0"/>
          </a:p>
          <a:p>
            <a:pPr marL="0" indent="0">
              <a:lnSpc>
                <a:spcPct val="110000"/>
              </a:lnSpc>
              <a:buNone/>
            </a:pPr>
            <a:endParaRPr lang="hr-HR" sz="1600" dirty="0"/>
          </a:p>
        </p:txBody>
      </p:sp>
      <p:pic>
        <p:nvPicPr>
          <p:cNvPr id="5" name="Slika 4" descr="Slika na kojoj se prikazuje alat&#10;&#10;Opis je automatski generiran">
            <a:extLst>
              <a:ext uri="{FF2B5EF4-FFF2-40B4-BE49-F238E27FC236}">
                <a16:creationId xmlns:a16="http://schemas.microsoft.com/office/drawing/2014/main" id="{84891BF4-05F2-48FB-AF1F-0E4310611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62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2C9F2492-C51F-4EA4-9CCE-46017D4A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hr-HR" dirty="0"/>
              <a:t>2. Četka </a:t>
            </a:r>
            <a:r>
              <a:rPr lang="hr-HR" dirty="0" err="1"/>
              <a:t>prskačica</a:t>
            </a:r>
            <a:endParaRPr lang="hr-H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647FAF-4784-4AA7-BEAD-499BB1023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hr-HR" dirty="0"/>
              <a:t>Upotrebljava se za naknadno prskanje preko gotovog </a:t>
            </a:r>
            <a:r>
              <a:rPr lang="hr-HR" dirty="0" err="1"/>
              <a:t>tutkalnog</a:t>
            </a:r>
            <a:r>
              <a:rPr lang="hr-HR" dirty="0"/>
              <a:t> </a:t>
            </a:r>
            <a:r>
              <a:rPr lang="hr-HR" dirty="0" err="1"/>
              <a:t>naliča</a:t>
            </a:r>
            <a:r>
              <a:rPr lang="hr-HR" dirty="0"/>
              <a:t> radi izjednačavanja njegovog optičkog izgleda</a:t>
            </a:r>
          </a:p>
          <a:p>
            <a:r>
              <a:rPr lang="hr-HR" dirty="0"/>
              <a:t>Po građi i dimenzijama jednaka je četki za ličenje samo je nešto gušća</a:t>
            </a:r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0DF7438-D251-4EBA-BADE-288D17F39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094411" y="1492818"/>
            <a:ext cx="4960442" cy="328629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9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10300A90-4A28-42C6-BCF5-FE369B00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904240"/>
            <a:ext cx="4442810" cy="949515"/>
          </a:xfrm>
        </p:spPr>
        <p:txBody>
          <a:bodyPr>
            <a:normAutofit/>
          </a:bodyPr>
          <a:lstStyle/>
          <a:p>
            <a:r>
              <a:rPr lang="hr-HR" dirty="0"/>
              <a:t>3. ČETKA </a:t>
            </a:r>
            <a:r>
              <a:rPr lang="hr-HR" dirty="0" err="1"/>
              <a:t>Patronirka</a:t>
            </a:r>
            <a:endParaRPr lang="hr-H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95AFD4-19CF-43DF-B1B9-80B871C5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hr-HR" dirty="0"/>
              <a:t>Četkom </a:t>
            </a:r>
            <a:r>
              <a:rPr lang="hr-HR" dirty="0" err="1"/>
              <a:t>patronirkom</a:t>
            </a:r>
            <a:r>
              <a:rPr lang="hr-HR" dirty="0"/>
              <a:t> izrađuju se dekorativna obojenja i oslikavanja zidnih i stropnih površina na način da se preko posebne šablone (izrezanog uzorka) nanosi boja na podlogu</a:t>
            </a:r>
          </a:p>
          <a:p>
            <a:pPr>
              <a:lnSpc>
                <a:spcPct val="110000"/>
              </a:lnSpc>
            </a:pPr>
            <a:r>
              <a:rPr lang="hr-HR" dirty="0"/>
              <a:t>Izrađuje se od najkvalitetnije svinjske čekinje</a:t>
            </a:r>
          </a:p>
          <a:p>
            <a:pPr>
              <a:lnSpc>
                <a:spcPct val="110000"/>
              </a:lnSpc>
            </a:pPr>
            <a:r>
              <a:rPr lang="hr-HR" dirty="0"/>
              <a:t>Dlaka je gusto zbijena a njena duljina iznosi 70-80 mm</a:t>
            </a:r>
          </a:p>
          <a:p>
            <a:pPr>
              <a:lnSpc>
                <a:spcPct val="110000"/>
              </a:lnSpc>
            </a:pPr>
            <a:r>
              <a:rPr lang="hr-HR" dirty="0"/>
              <a:t>Za iste svrhe upotrebljava se i kist za </a:t>
            </a:r>
            <a:r>
              <a:rPr lang="hr-HR" dirty="0" err="1"/>
              <a:t>patroniranje</a:t>
            </a:r>
            <a:endParaRPr lang="hr-HR" dirty="0"/>
          </a:p>
          <a:p>
            <a:pPr marL="0" indent="0">
              <a:lnSpc>
                <a:spcPct val="110000"/>
              </a:lnSpc>
              <a:buNone/>
            </a:pPr>
            <a:endParaRPr lang="hr-HR" sz="1600" dirty="0"/>
          </a:p>
        </p:txBody>
      </p:sp>
      <p:pic>
        <p:nvPicPr>
          <p:cNvPr id="5" name="Slika 4" descr="Slika na kojoj se prikazuje alat&#10;&#10;Opis je automatski generiran">
            <a:extLst>
              <a:ext uri="{FF2B5EF4-FFF2-40B4-BE49-F238E27FC236}">
                <a16:creationId xmlns:a16="http://schemas.microsoft.com/office/drawing/2014/main" id="{C8C228D2-8B2D-4940-81FD-03A372EB4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611" y="1560772"/>
            <a:ext cx="4960442" cy="32862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6349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272</TotalTime>
  <Words>500</Words>
  <Application>Microsoft Office PowerPoint</Application>
  <PresentationFormat>Široki zaslon</PresentationFormat>
  <Paragraphs>38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Galerija</vt:lpstr>
      <vt:lpstr>VRSTE SOBOSLIKARSKO – ličilačkih ČETKI</vt:lpstr>
      <vt:lpstr>ČETKE – alat za nanošenje boja</vt:lpstr>
      <vt:lpstr>GRAĐA Četki</vt:lpstr>
      <vt:lpstr>Građa ČETKI</vt:lpstr>
      <vt:lpstr>VRSTE četki</vt:lpstr>
      <vt:lpstr>1. Četka za ličenje</vt:lpstr>
      <vt:lpstr>2. Četka prskačica</vt:lpstr>
      <vt:lpstr>3. ČETKA Patronirka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SOBOSLIKARSKO – ličilačkih kistova</dc:title>
  <dc:creator>Danijel Lovrenčić</dc:creator>
  <cp:lastModifiedBy>Danijel</cp:lastModifiedBy>
  <cp:revision>7</cp:revision>
  <dcterms:created xsi:type="dcterms:W3CDTF">2021-11-28T09:27:58Z</dcterms:created>
  <dcterms:modified xsi:type="dcterms:W3CDTF">2022-01-20T16:34:16Z</dcterms:modified>
</cp:coreProperties>
</file>