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mdsprachenzentrum-bremen.de/uploads/media/Bernstein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PRIMJENA UČENJA PO STANICAMA - STATIONENLERNEN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Županijsko stručno vijeće </a:t>
            </a:r>
          </a:p>
          <a:p>
            <a:r>
              <a:rPr lang="hr-HR" dirty="0" smtClean="0"/>
              <a:t>Koprivnica, 22.kolovoza 2017.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Izgled protokola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Verzija iz izvora:</a:t>
            </a:r>
          </a:p>
          <a:p>
            <a:pPr>
              <a:buNone/>
            </a:pPr>
            <a:r>
              <a:rPr lang="hr-HR" dirty="0" smtClean="0"/>
              <a:t>						Name: ________</a:t>
            </a:r>
          </a:p>
          <a:p>
            <a:pPr>
              <a:buNone/>
            </a:pPr>
            <a:r>
              <a:rPr lang="hr-HR" dirty="0" smtClean="0"/>
              <a:t>Meine erste Station: _______</a:t>
            </a:r>
          </a:p>
          <a:p>
            <a:pPr>
              <a:buNone/>
            </a:pPr>
            <a:r>
              <a:rPr lang="hr-HR" dirty="0" smtClean="0"/>
              <a:t>Absolvierte Stationen:	 ___ Station 1</a:t>
            </a:r>
          </a:p>
          <a:p>
            <a:pPr>
              <a:buNone/>
            </a:pPr>
            <a:r>
              <a:rPr lang="hr-HR" dirty="0" smtClean="0"/>
              <a:t>					 ___ Station 2</a:t>
            </a:r>
          </a:p>
          <a:p>
            <a:pPr>
              <a:buNone/>
            </a:pPr>
            <a:r>
              <a:rPr lang="hr-HR" dirty="0" smtClean="0"/>
              <a:t>					 ___ Station 3...</a:t>
            </a:r>
          </a:p>
          <a:p>
            <a:pPr>
              <a:buNone/>
            </a:pPr>
            <a:r>
              <a:rPr lang="hr-HR" dirty="0" smtClean="0"/>
              <a:t>Meine Lieblingsstation war Station Nummer __ ,</a:t>
            </a:r>
          </a:p>
          <a:p>
            <a:pPr>
              <a:buNone/>
            </a:pPr>
            <a:r>
              <a:rPr lang="hr-HR" dirty="0" smtClean="0"/>
              <a:t>weil ___________________________________</a:t>
            </a:r>
          </a:p>
          <a:p>
            <a:pPr>
              <a:buNone/>
            </a:pPr>
            <a:r>
              <a:rPr lang="hr-HR" dirty="0" smtClean="0"/>
              <a:t>Außerdem habe ich gelernt: </a:t>
            </a:r>
          </a:p>
          <a:p>
            <a:pPr>
              <a:buNone/>
            </a:pPr>
            <a:r>
              <a:rPr lang="hr-HR" dirty="0" smtClean="0"/>
              <a:t>______________________________________________</a:t>
            </a:r>
          </a:p>
          <a:p>
            <a:pPr>
              <a:buNone/>
            </a:pPr>
            <a:r>
              <a:rPr lang="hr-HR" dirty="0" smtClean="0"/>
              <a:t>______________________________________________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Izgled protokola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Moja verzija</a:t>
            </a:r>
          </a:p>
          <a:p>
            <a:pPr>
              <a:buNone/>
            </a:pPr>
            <a:r>
              <a:rPr lang="hr-HR" dirty="0" smtClean="0"/>
              <a:t>(na papiru u nastavku kroz radionicu)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Prednosti učenja po stanicama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Lakše povezivanje učenika s raličitim predznanjem</a:t>
            </a:r>
          </a:p>
          <a:p>
            <a:r>
              <a:rPr lang="hr-HR" dirty="0" smtClean="0"/>
              <a:t>Velika mogućnost izbora zadataka</a:t>
            </a:r>
          </a:p>
          <a:p>
            <a:r>
              <a:rPr lang="hr-HR" dirty="0" smtClean="0"/>
              <a:t>Učenik ima aktivnu i odgovornu ulogu</a:t>
            </a:r>
          </a:p>
          <a:p>
            <a:r>
              <a:rPr lang="hr-HR" dirty="0" smtClean="0"/>
              <a:t>Produbljuje se znanje</a:t>
            </a:r>
          </a:p>
          <a:p>
            <a:r>
              <a:rPr lang="hr-HR" dirty="0" smtClean="0"/>
              <a:t>Uvježbavanje </a:t>
            </a:r>
          </a:p>
          <a:p>
            <a:r>
              <a:rPr lang="hr-HR" dirty="0" smtClean="0"/>
              <a:t>Vanpredmetni efekti</a:t>
            </a:r>
          </a:p>
          <a:p>
            <a:r>
              <a:rPr lang="hr-HR" dirty="0" smtClean="0"/>
              <a:t>Motiviranost u ispunjavanju zadataka</a:t>
            </a:r>
          </a:p>
          <a:p>
            <a:r>
              <a:rPr lang="hr-HR" dirty="0" smtClean="0"/>
              <a:t>Dinamičnost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 nedostaci...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Zahtjevna priprema:</a:t>
            </a:r>
          </a:p>
          <a:p>
            <a:pPr marL="457200" indent="-457200">
              <a:buAutoNum type="arabicParenR"/>
            </a:pPr>
            <a:r>
              <a:rPr lang="hr-HR" dirty="0" smtClean="0"/>
              <a:t>Vremenski</a:t>
            </a:r>
          </a:p>
          <a:p>
            <a:pPr marL="457200" indent="-457200">
              <a:buAutoNum type="arabicParenR"/>
            </a:pPr>
            <a:r>
              <a:rPr lang="hr-HR" dirty="0" smtClean="0"/>
              <a:t>Materijalno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1) </a:t>
            </a:r>
            <a:r>
              <a:rPr lang="hr-HR" dirty="0" smtClean="0">
                <a:hlinkClick r:id="rId2"/>
              </a:rPr>
              <a:t>www.fremdsprachenzentrum-bremen.de/uploads/media/Bernstein.pdf</a:t>
            </a:r>
            <a:endParaRPr lang="hr-HR" dirty="0" smtClean="0"/>
          </a:p>
          <a:p>
            <a:r>
              <a:rPr lang="hr-HR" dirty="0" smtClean="0"/>
              <a:t>2) Gruppenarbeit und innere Differenzierung – Inge C. Schwerdtfeger, Fernstudieneinheit 29, 2001 Goethe-Institut München</a:t>
            </a:r>
          </a:p>
          <a:p>
            <a:r>
              <a:rPr lang="hr-HR" dirty="0" smtClean="0"/>
              <a:t>3) methodenpool.uni-koeln.de/stationenlernen/stationenlernen_kurzbeschreibung.html</a:t>
            </a:r>
          </a:p>
          <a:p>
            <a:r>
              <a:rPr lang="hr-HR" dirty="0" smtClean="0"/>
              <a:t>4) de.wikipedia.org/wiki/Stationenlernen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Radionica (I)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Primjer iz vlastite prakse: Perfekt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	Radionica (II)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Osmislite zadatke u protokolu, tema:</a:t>
            </a:r>
          </a:p>
          <a:p>
            <a:pPr>
              <a:buNone/>
            </a:pPr>
            <a:r>
              <a:rPr lang="hr-HR" dirty="0" smtClean="0"/>
              <a:t>			Sommerferien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anke+für+Ihre+Aufmerksamkeit+und+Mitarbeit!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1600200"/>
            <a:ext cx="603567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Pojmovnik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Stationenlernen</a:t>
            </a:r>
          </a:p>
          <a:p>
            <a:pPr>
              <a:buNone/>
            </a:pPr>
            <a:r>
              <a:rPr lang="hr-HR" dirty="0" smtClean="0"/>
              <a:t>Stationenbetrieb</a:t>
            </a:r>
          </a:p>
          <a:p>
            <a:pPr>
              <a:buNone/>
            </a:pPr>
            <a:r>
              <a:rPr lang="hr-HR" dirty="0" smtClean="0"/>
              <a:t>Lernbuffet</a:t>
            </a:r>
          </a:p>
          <a:p>
            <a:pPr>
              <a:buNone/>
            </a:pPr>
            <a:r>
              <a:rPr lang="hr-HR" dirty="0" smtClean="0"/>
              <a:t>ili</a:t>
            </a:r>
          </a:p>
          <a:p>
            <a:pPr>
              <a:buNone/>
            </a:pPr>
            <a:r>
              <a:rPr lang="hr-HR" dirty="0" smtClean="0"/>
              <a:t>Lernstraße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učenje po stanicama?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Različiti tipovi učenja</a:t>
            </a:r>
          </a:p>
          <a:p>
            <a:r>
              <a:rPr lang="hr-HR" dirty="0" smtClean="0"/>
              <a:t>Nivo znanja u pojedinim jezičnim vještinama različit</a:t>
            </a:r>
          </a:p>
          <a:p>
            <a:r>
              <a:rPr lang="hr-HR" dirty="0" smtClean="0"/>
              <a:t>Veličina grupe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Ciljevi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Motivirati učenike</a:t>
            </a:r>
          </a:p>
          <a:p>
            <a:r>
              <a:rPr lang="hr-HR" dirty="0" smtClean="0"/>
              <a:t>Unaprijediti znanje</a:t>
            </a:r>
          </a:p>
          <a:p>
            <a:r>
              <a:rPr lang="hr-HR" dirty="0" smtClean="0"/>
              <a:t>Stvoriti dobru / opuštenu atmosferu</a:t>
            </a:r>
          </a:p>
          <a:p>
            <a:r>
              <a:rPr lang="hr-HR" dirty="0" smtClean="0"/>
              <a:t>Otvoriti učenike za projekte, suradnju, timski pristup nalaženju rješenja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Primjeri ostvarivanja unutrašnje diferencijacije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Unutrašnja diferencijacija?</a:t>
            </a:r>
          </a:p>
          <a:p>
            <a:endParaRPr lang="hr-HR" dirty="0" smtClean="0"/>
          </a:p>
          <a:p>
            <a:r>
              <a:rPr lang="hr-HR" dirty="0" smtClean="0"/>
              <a:t>Različiti oblici rada</a:t>
            </a:r>
          </a:p>
          <a:p>
            <a:r>
              <a:rPr lang="hr-HR" dirty="0" smtClean="0"/>
              <a:t>Različito formiranje grupa (slučajno, po izboru, po znanju jezika)</a:t>
            </a:r>
          </a:p>
          <a:p>
            <a:r>
              <a:rPr lang="hr-HR" dirty="0" smtClean="0"/>
              <a:t>Timovi za učenje (izabrati vođu)</a:t>
            </a:r>
          </a:p>
          <a:p>
            <a:r>
              <a:rPr lang="hr-HR" dirty="0" smtClean="0"/>
              <a:t>Pomoć u učenju (savjetovanje)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Pripremiti rječnike ili online – pristup</a:t>
            </a:r>
          </a:p>
          <a:p>
            <a:r>
              <a:rPr lang="hr-HR" dirty="0" smtClean="0"/>
              <a:t>Dodatni sadržaji za najbrže (paziti da ne izgleda kao kazna)</a:t>
            </a:r>
          </a:p>
          <a:p>
            <a:r>
              <a:rPr lang="hr-HR" dirty="0" smtClean="0"/>
              <a:t>Tekstovi sa ili bez pomoći, sa ili bez slika, sa različitim zadacima</a:t>
            </a:r>
          </a:p>
          <a:p>
            <a:r>
              <a:rPr lang="hr-HR" dirty="0" smtClean="0"/>
              <a:t>Otvoreni poticaji za razgovore</a:t>
            </a:r>
          </a:p>
          <a:p>
            <a:r>
              <a:rPr lang="hr-HR" dirty="0" smtClean="0"/>
              <a:t>Poticati jake strane učenika koji nemaju prvenstveno svrhu učenje i znanje njemačkog jezika (kreativnost, sposobnost kombiniranja, predznanje iz zemljoznanstva i sl.)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4 varijacije u pripremi učenja po stanicama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1) na različitim stanicama nude se pripremljeni materijali za različite aspekte jedne teme</a:t>
            </a:r>
          </a:p>
          <a:p>
            <a:r>
              <a:rPr lang="hr-HR" dirty="0" smtClean="0"/>
              <a:t>2) isti aspekti se nude preko različitih kanala usvajanja (Sinneskanäle) ili oblika učenja</a:t>
            </a:r>
          </a:p>
          <a:p>
            <a:r>
              <a:rPr lang="hr-HR" dirty="0" smtClean="0"/>
              <a:t>3) svi učenici mogu izabrati žele li raditi samostalno / u paru / ili grupi na različitim stanicama</a:t>
            </a:r>
          </a:p>
          <a:p>
            <a:r>
              <a:rPr lang="hr-HR" dirty="0" smtClean="0"/>
              <a:t>4) postoje obavezne i izborne stanice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Što se događa prilikom učenja po stanicama?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1) učenici imaju slobodan izbor </a:t>
            </a:r>
          </a:p>
          <a:p>
            <a:r>
              <a:rPr lang="hr-HR" dirty="0" smtClean="0"/>
              <a:t>ili</a:t>
            </a:r>
          </a:p>
          <a:p>
            <a:r>
              <a:rPr lang="hr-HR" dirty="0" smtClean="0"/>
              <a:t>2) nastavnik određuje tempo, redoslijed i sastav grupa</a:t>
            </a:r>
          </a:p>
          <a:p>
            <a:r>
              <a:rPr lang="hr-HR" dirty="0" smtClean="0"/>
              <a:t>3) samokontrola i samoprocjena</a:t>
            </a:r>
          </a:p>
          <a:p>
            <a:r>
              <a:rPr lang="hr-HR" dirty="0" smtClean="0"/>
              <a:t>4) pomaganje ili od strane nastavnika ili si međusobno pomažu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5) treniraju druge relevantne i važne kvalifikacije kao što je sposobnost rada u timu, dobra samoprocjena, odgovornost za vlastito učenje, odgovornost za uspjeh grupe</a:t>
            </a:r>
          </a:p>
          <a:p>
            <a:r>
              <a:rPr lang="hr-HR" dirty="0" smtClean="0"/>
              <a:t>6) pravila igre formulirana jednostavno, usmeno i/ili pismeno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96</TotalTime>
  <Words>405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PRIMJENA UČENJA PO STANICAMA - STATIONENLERNEN</vt:lpstr>
      <vt:lpstr>Pojmovnik</vt:lpstr>
      <vt:lpstr>Zašto učenje po stanicama?</vt:lpstr>
      <vt:lpstr>Ciljevi </vt:lpstr>
      <vt:lpstr>Primjeri ostvarivanja unutrašnje diferencijacije</vt:lpstr>
      <vt:lpstr>Slide 6</vt:lpstr>
      <vt:lpstr>4 varijacije u pripremi učenja po stanicama</vt:lpstr>
      <vt:lpstr>Što se događa prilikom učenja po stanicama?</vt:lpstr>
      <vt:lpstr>Slide 9</vt:lpstr>
      <vt:lpstr>Izgled protokola (I)</vt:lpstr>
      <vt:lpstr>Izgled protokola (II)</vt:lpstr>
      <vt:lpstr>Prednosti učenja po stanicama</vt:lpstr>
      <vt:lpstr>I nedostaci...</vt:lpstr>
      <vt:lpstr>Izvori </vt:lpstr>
      <vt:lpstr>Radionica (I)</vt:lpstr>
      <vt:lpstr> Radionica (II)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PRIMJENA UČENJA PO STANICAMA - STATIONENLERNEN</dc:title>
  <dc:creator>Sasa</dc:creator>
  <cp:lastModifiedBy>Sasa</cp:lastModifiedBy>
  <cp:revision>14</cp:revision>
  <dcterms:created xsi:type="dcterms:W3CDTF">2006-08-16T00:00:00Z</dcterms:created>
  <dcterms:modified xsi:type="dcterms:W3CDTF">2017-08-21T23:59:15Z</dcterms:modified>
</cp:coreProperties>
</file>