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A7C973-07B7-419E-AABB-60FC682D9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0A39CF6-CDAD-469C-B440-5B5B01A41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950510F-FC65-4F83-8234-0F1291295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58CB-31F9-45A1-B51E-5D771CE20781}" type="datetimeFigureOut">
              <a:rPr lang="hr-HR" smtClean="0"/>
              <a:t>17.1.2022.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412215-F820-4D04-87BB-45ACACE41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968A28A-1410-465F-8FBF-9D72130FC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BBEC-E66E-4D07-91B9-9A73E5CF42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630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D3F058-81BC-4FAA-BDC4-49C073596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16BDD23-F197-4E63-B2EE-38F040149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C3C169D-BA4A-4E9C-B625-F045C2451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58CB-31F9-45A1-B51E-5D771CE20781}" type="datetimeFigureOut">
              <a:rPr lang="hr-HR" smtClean="0"/>
              <a:t>17.1.2022.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D7B74CF-D01A-40C9-BA68-03F4E229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A9B7762-160F-4600-805B-F55F99DAB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BBEC-E66E-4D07-91B9-9A73E5CF42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202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B9BB4698-F45A-4D00-823D-DCDB54A401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5916E79-675B-4391-9F3D-B0E566407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82DDD88-4405-4A97-8EF2-0B8777E28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58CB-31F9-45A1-B51E-5D771CE20781}" type="datetimeFigureOut">
              <a:rPr lang="hr-HR" smtClean="0"/>
              <a:t>17.1.2022.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6CF83FF-192F-46DF-A356-A1DB1EA7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CD6C670-C920-4450-BD3C-A4164411E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BBEC-E66E-4D07-91B9-9A73E5CF42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20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27B47C-C100-4474-943E-3CD274928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1B360F2-8D7D-43C5-9C06-737F5637A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8A26587-80BE-471C-9630-3DCCD7A62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58CB-31F9-45A1-B51E-5D771CE20781}" type="datetimeFigureOut">
              <a:rPr lang="hr-HR" smtClean="0"/>
              <a:t>17.1.2022.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C6ACB1A-B3BC-43F0-834D-F0CF3CF2F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7F48015-8E98-4B91-8060-A0E6C58B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BBEC-E66E-4D07-91B9-9A73E5CF42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788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E2A22B-0DE7-4B30-9C6D-FF9E6500C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5FD639D-7C43-4B97-BA06-D70F10618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59D44C0-E27C-4FF5-A75D-8608868F8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58CB-31F9-45A1-B51E-5D771CE20781}" type="datetimeFigureOut">
              <a:rPr lang="hr-HR" smtClean="0"/>
              <a:t>17.1.2022.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E8D98A3-2F2B-4EEF-B6EE-02B974904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B6C80DB-6396-4CAC-875C-23E41F20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BBEC-E66E-4D07-91B9-9A73E5CF42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171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7A7ACC-8CFD-49B6-AF93-247470EB8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75B38D-6181-48A8-BE95-304465472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631C7E8-C770-4BFC-94D4-10112ADB2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E2A71B7-079E-471E-BC4F-3AE2411DC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58CB-31F9-45A1-B51E-5D771CE20781}" type="datetimeFigureOut">
              <a:rPr lang="hr-HR" smtClean="0"/>
              <a:t>17.1.2022.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D1AABBF-1848-42BD-B4B3-837E52E11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5A13E07-3630-4BED-8E71-5630316F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BBEC-E66E-4D07-91B9-9A73E5CF42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719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B53AAA-6D39-4EAE-8DC9-C126AA67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DCE9828-00E9-4A94-A0E7-0646F7DCF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27A2F44-2634-460E-BFC0-C7859D125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1DF6FFD-CBC5-4A2C-8FFA-BBA3D63C93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CA931D9-DC80-4EA9-98D0-9026DA5ED6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F5D28071-EB1C-496D-925C-CE1F00C22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58CB-31F9-45A1-B51E-5D771CE20781}" type="datetimeFigureOut">
              <a:rPr lang="hr-HR" smtClean="0"/>
              <a:t>17.1.2022.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EE3D1A30-3142-483A-B4B3-4F7E496F0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96598D58-9314-4FE5-A690-8BA21F62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BBEC-E66E-4D07-91B9-9A73E5CF42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004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E3BDC5-EE22-4C0A-96E0-791491B6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4A5D0F6-89F6-432E-8659-D21A5EC44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58CB-31F9-45A1-B51E-5D771CE20781}" type="datetimeFigureOut">
              <a:rPr lang="hr-HR" smtClean="0"/>
              <a:t>17.1.2022.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8B7DF6E-E97B-4079-AB04-CE4517E5F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43D4BA4-C269-4802-86FB-BCDCED233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BBEC-E66E-4D07-91B9-9A73E5CF42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071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ACF5257-E86C-429A-A909-FA5B2EBC2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58CB-31F9-45A1-B51E-5D771CE20781}" type="datetimeFigureOut">
              <a:rPr lang="hr-HR" smtClean="0"/>
              <a:t>17.1.2022.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30660F1A-ED19-4459-BAAF-0541B586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0174496-7A31-4346-BC17-6139F851E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BBEC-E66E-4D07-91B9-9A73E5CF42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065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97BB29-CF25-43BC-B833-0B9FB2B6A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6DDB5A2-8828-4C4D-AD80-5E1C0CF86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5D280A2-732D-4795-A12E-DFF203E9B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E025347-B09C-4DCE-A092-97CCF1E44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58CB-31F9-45A1-B51E-5D771CE20781}" type="datetimeFigureOut">
              <a:rPr lang="hr-HR" smtClean="0"/>
              <a:t>17.1.2022.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B7F5E00-10B0-4797-B6CC-C9386C78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E3F1B07-CFE9-4D0D-8DD1-29154A69B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BBEC-E66E-4D07-91B9-9A73E5CF42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503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BE1AF2-BA5A-4E84-BFCB-ACBC0789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0BB868D-2617-47BD-B740-1C0326DC7E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0749F1A-B494-405C-BA86-D0827B4D9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2878932-E018-4263-91D5-331C00455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58CB-31F9-45A1-B51E-5D771CE20781}" type="datetimeFigureOut">
              <a:rPr lang="hr-HR" smtClean="0"/>
              <a:t>17.1.2022.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CF39EC2-FA9E-458D-ABB5-774A34630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99FC2C5-E33F-4670-9789-6A6BFB173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BBEC-E66E-4D07-91B9-9A73E5CF42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53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A0EB5E97-083F-4628-A5AE-3B43763AE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5EC64F8-B68C-456D-8263-4971BDA4D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6DC36D7-A63C-4531-9B11-6D0F8F122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458CB-31F9-45A1-B51E-5D771CE20781}" type="datetimeFigureOut">
              <a:rPr lang="hr-HR" smtClean="0"/>
              <a:t>17.1.2022.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5A54284-40B5-48C4-A811-2B3647CE5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CD9505B-AF55-4CC1-B67E-B1568DE8A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1BBEC-E66E-4D07-91B9-9A73E5CF42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344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4 posve drugačije ideje kako da ovog Božića ukrasite svoj bor - Novi list">
            <a:extLst>
              <a:ext uri="{FF2B5EF4-FFF2-40B4-BE49-F238E27FC236}">
                <a16:creationId xmlns:a16="http://schemas.microsoft.com/office/drawing/2014/main" id="{67ECC9A8-A4D4-4894-A2C4-AF7E0D91B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3" b="6586"/>
          <a:stretch/>
        </p:blipFill>
        <p:spPr bwMode="auto">
          <a:xfrm>
            <a:off x="20" y="-184825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D9E70A6-8985-4823-B60F-B0A5D04CF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Naša božićna tradicija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CEC36A-21DC-4DA2-A60B-42C278687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93942"/>
            <a:ext cx="9144000" cy="46385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IZRADIO: Ivano Grubić, 1.b</a:t>
            </a:r>
          </a:p>
        </p:txBody>
      </p:sp>
    </p:spTree>
    <p:extLst>
      <p:ext uri="{BB962C8B-B14F-4D97-AF65-F5344CB8AC3E}">
        <p14:creationId xmlns:p14="http://schemas.microsoft.com/office/powerpoint/2010/main" val="1194510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B556043-3A33-4F72-959A-B8970F537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97" y="413977"/>
            <a:ext cx="6205492" cy="1807305"/>
          </a:xfrm>
        </p:spPr>
        <p:txBody>
          <a:bodyPr>
            <a:normAutofit/>
          </a:bodyPr>
          <a:lstStyle/>
          <a:p>
            <a:r>
              <a:rPr lang="hr-HR" b="0" i="0" dirty="0">
                <a:effectLst/>
                <a:latin typeface="Arial" panose="020B0604020202020204" pitchFamily="34" charset="0"/>
              </a:rPr>
              <a:t>Kićenje božićnog drvca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676414D-8868-4F19-A8EB-F9E04A41D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357" y="2858610"/>
            <a:ext cx="5406501" cy="3824379"/>
          </a:xfrm>
        </p:spPr>
        <p:txBody>
          <a:bodyPr>
            <a:normAutofit/>
          </a:bodyPr>
          <a:lstStyle/>
          <a:p>
            <a:r>
              <a:rPr lang="hr-HR" dirty="0"/>
              <a:t>božićno drvce se kiti na Badnjak</a:t>
            </a:r>
          </a:p>
          <a:p>
            <a:r>
              <a:rPr lang="hr-HR" dirty="0"/>
              <a:t>ispod njega se stavljaju jaslice</a:t>
            </a:r>
          </a:p>
          <a:p>
            <a:r>
              <a:rPr lang="hr-HR" dirty="0"/>
              <a:t>kiti se sa ukrasima koji su najčešće lampice i kuglice</a:t>
            </a:r>
          </a:p>
          <a:p>
            <a:r>
              <a:rPr lang="hr-HR" dirty="0"/>
              <a:t>na vrh bora se najčešće stavlja zvijezda</a:t>
            </a:r>
          </a:p>
          <a:p>
            <a:pPr marL="0" indent="0">
              <a:buNone/>
            </a:pPr>
            <a:endParaRPr lang="hr-HR" sz="2000" dirty="0"/>
          </a:p>
        </p:txBody>
      </p:sp>
      <p:pic>
        <p:nvPicPr>
          <p:cNvPr id="2050" name="Picture 2" descr="Doktor za drveće otkriva kako izabrati pravo božićno drvce, kako brinuti o  drvcu u tegli i koje su razlike pri kupnji - RTL VIJESTI">
            <a:extLst>
              <a:ext uri="{FF2B5EF4-FFF2-40B4-BE49-F238E27FC236}">
                <a16:creationId xmlns:a16="http://schemas.microsoft.com/office/drawing/2014/main" id="{29EAD090-B8B8-4B99-9A93-616E7D22BB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0" r="16032" b="-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659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900A422-2D15-483B-A5EE-3A5D8BFDA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420" y="462779"/>
            <a:ext cx="4696289" cy="1807305"/>
          </a:xfrm>
        </p:spPr>
        <p:txBody>
          <a:bodyPr>
            <a:normAutofit/>
          </a:bodyPr>
          <a:lstStyle/>
          <a:p>
            <a:r>
              <a:rPr lang="hr-HR" dirty="0">
                <a:latin typeface="Arial" panose="020B0604020202020204" pitchFamily="34" charset="0"/>
              </a:rPr>
              <a:t>O</a:t>
            </a:r>
            <a:r>
              <a:rPr lang="hr-HR" b="0" i="0" dirty="0">
                <a:effectLst/>
                <a:latin typeface="Arial" panose="020B0604020202020204" pitchFamily="34" charset="0"/>
              </a:rPr>
              <a:t>dlazak na misu ponoćku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6C46BC-F324-4C65-A9FB-F0CDA4A58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84" y="2947385"/>
            <a:ext cx="5013938" cy="3229577"/>
          </a:xfrm>
        </p:spPr>
        <p:txBody>
          <a:bodyPr>
            <a:normAutofit/>
          </a:bodyPr>
          <a:lstStyle/>
          <a:p>
            <a:r>
              <a:rPr lang="hr-HR" b="0" i="0" dirty="0">
                <a:effectLst/>
                <a:latin typeface="Arial" panose="020B0604020202020204" pitchFamily="34" charset="0"/>
              </a:rPr>
              <a:t>katoličko je misno slavlje kojim započinje Božić</a:t>
            </a:r>
          </a:p>
          <a:p>
            <a:r>
              <a:rPr lang="hr-HR" b="0" i="0" dirty="0">
                <a:effectLst/>
                <a:latin typeface="Arial" panose="020B0604020202020204" pitchFamily="34" charset="0"/>
              </a:rPr>
              <a:t>slavi se noću</a:t>
            </a:r>
            <a:r>
              <a:rPr lang="hr-HR" dirty="0">
                <a:latin typeface="Arial" panose="020B0604020202020204" pitchFamily="34" charset="0"/>
              </a:rPr>
              <a:t> između 24. i 25. prosinca</a:t>
            </a:r>
          </a:p>
          <a:p>
            <a:r>
              <a:rPr lang="hr-HR" dirty="0">
                <a:latin typeface="Arial" panose="020B0604020202020204" pitchFamily="34" charset="0"/>
              </a:rPr>
              <a:t>s</a:t>
            </a:r>
            <a:r>
              <a:rPr lang="sv-SE" b="0" i="0" dirty="0">
                <a:effectLst/>
                <a:latin typeface="Arial" panose="020B0604020202020204" pitchFamily="34" charset="0"/>
              </a:rPr>
              <a:t>lavi se u čast rođenja </a:t>
            </a:r>
            <a:r>
              <a:rPr lang="hr-HR" b="0" i="0" dirty="0">
                <a:effectLst/>
                <a:latin typeface="Arial" panose="020B0604020202020204" pitchFamily="34" charset="0"/>
              </a:rPr>
              <a:t>Isusa </a:t>
            </a:r>
            <a:r>
              <a:rPr lang="hr-HR" dirty="0">
                <a:latin typeface="Arial" panose="020B0604020202020204" pitchFamily="34" charset="0"/>
              </a:rPr>
              <a:t>K</a:t>
            </a:r>
            <a:r>
              <a:rPr lang="hr-HR" b="0" i="0" dirty="0">
                <a:effectLst/>
                <a:latin typeface="Arial" panose="020B0604020202020204" pitchFamily="34" charset="0"/>
              </a:rPr>
              <a:t>rista</a:t>
            </a:r>
          </a:p>
          <a:p>
            <a:endParaRPr lang="hr-HR" sz="2000" dirty="0"/>
          </a:p>
        </p:txBody>
      </p:sp>
      <p:pic>
        <p:nvPicPr>
          <p:cNvPr id="3074" name="Picture 2" descr="Drugi dan Trodnevnice uoči Mlade Mise vlč. Mislava Mikaca - Župa Jalžabet">
            <a:extLst>
              <a:ext uri="{FF2B5EF4-FFF2-40B4-BE49-F238E27FC236}">
                <a16:creationId xmlns:a16="http://schemas.microsoft.com/office/drawing/2014/main" id="{53B53661-4550-4CCF-8D0A-5EBCFD630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3" r="21780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393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4 posve drugačije ideje kako da ovog Božića ukrasite svoj bor - Novi list">
            <a:extLst>
              <a:ext uri="{FF2B5EF4-FFF2-40B4-BE49-F238E27FC236}">
                <a16:creationId xmlns:a16="http://schemas.microsoft.com/office/drawing/2014/main" id="{3AC242F1-2C2A-481A-9921-C7FB39D2A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 bwMode="auto">
          <a:xfrm>
            <a:off x="-226938" y="48739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017B470D-221C-47D5-93E7-BE41887597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69486" y="393300"/>
            <a:ext cx="3822189" cy="18999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sz="3400" dirty="0">
                <a:latin typeface="Arial" panose="020B0604020202020204" pitchFamily="34" charset="0"/>
              </a:rPr>
              <a:t>P</a:t>
            </a:r>
            <a:r>
              <a:rPr lang="hr-HR" sz="3400" b="0" i="0" dirty="0">
                <a:effectLst/>
                <a:latin typeface="Arial" panose="020B0604020202020204" pitchFamily="34" charset="0"/>
              </a:rPr>
              <a:t>jevanje božićnih pjesama</a:t>
            </a:r>
            <a:endParaRPr lang="hr-HR" sz="34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97548F9-8815-4BD2-9AD8-813AD69D0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1" y="2637773"/>
            <a:ext cx="3822189" cy="3742762"/>
          </a:xfrm>
        </p:spPr>
        <p:txBody>
          <a:bodyPr>
            <a:normAutofit/>
          </a:bodyPr>
          <a:lstStyle/>
          <a:p>
            <a:r>
              <a:rPr lang="hr-HR" sz="2400" dirty="0"/>
              <a:t>za Božić se pjevaju božićne pjesme</a:t>
            </a:r>
          </a:p>
          <a:p>
            <a:r>
              <a:rPr lang="hr-HR" sz="2400" dirty="0"/>
              <a:t>najpoznatije su </a:t>
            </a:r>
            <a:r>
              <a:rPr lang="hr-HR" sz="2400" i="1" dirty="0" err="1">
                <a:effectLst/>
              </a:rPr>
              <a:t>Merry</a:t>
            </a:r>
            <a:r>
              <a:rPr lang="hr-HR" sz="2400" i="1" dirty="0">
                <a:effectLst/>
              </a:rPr>
              <a:t> </a:t>
            </a:r>
            <a:r>
              <a:rPr lang="hr-HR" sz="2400" i="1" dirty="0" err="1">
                <a:effectLst/>
              </a:rPr>
              <a:t>Christmas</a:t>
            </a:r>
            <a:r>
              <a:rPr lang="hr-HR" sz="2400" i="1" dirty="0"/>
              <a:t> </a:t>
            </a:r>
            <a:r>
              <a:rPr lang="hr-HR" sz="2400" dirty="0"/>
              <a:t>i </a:t>
            </a:r>
            <a:r>
              <a:rPr lang="hr-HR" sz="2400" i="1" dirty="0"/>
              <a:t>Zvončići</a:t>
            </a:r>
          </a:p>
          <a:p>
            <a:r>
              <a:rPr lang="hr-HR" sz="2400" dirty="0"/>
              <a:t>također, božićne pjesme pjevaju se i na misi ponoćki, kao i mnoge vjerske pjesme</a:t>
            </a:r>
            <a:endParaRPr lang="hr-HR" sz="2400" i="0" dirty="0">
              <a:effectLst/>
            </a:endParaRP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716818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amatanje poklona bez muke: Iznenadite najmilije originalnim i upečatljivim  detaljima – narod.hr">
            <a:extLst>
              <a:ext uri="{FF2B5EF4-FFF2-40B4-BE49-F238E27FC236}">
                <a16:creationId xmlns:a16="http://schemas.microsoft.com/office/drawing/2014/main" id="{0B5827A6-5FD7-4461-8504-C0DAA5F0D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9718FA8A-6D58-4E6E-8E70-0C8D7E9D7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hr-HR" sz="4800" dirty="0">
                <a:latin typeface="Arial" panose="020B0604020202020204" pitchFamily="34" charset="0"/>
              </a:rPr>
              <a:t>D</a:t>
            </a:r>
            <a:r>
              <a:rPr lang="hr-HR" sz="4800" b="0" i="0" dirty="0">
                <a:effectLst/>
                <a:latin typeface="Arial" panose="020B0604020202020204" pitchFamily="34" charset="0"/>
              </a:rPr>
              <a:t>arivanje</a:t>
            </a:r>
            <a:endParaRPr lang="hr-HR" sz="4800" dirty="0"/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38B07F9C-F3BE-491D-B167-BF9F6CF37F9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hr-HR" sz="3200" dirty="0"/>
              <a:t>za Božić se daruje bliske ljude</a:t>
            </a:r>
          </a:p>
          <a:p>
            <a:r>
              <a:rPr lang="hr-HR" sz="3200" dirty="0"/>
              <a:t>darovi se stavljaju ispod božićnog drvca</a:t>
            </a:r>
          </a:p>
        </p:txBody>
      </p:sp>
    </p:spTree>
    <p:extLst>
      <p:ext uri="{BB962C8B-B14F-4D97-AF65-F5344CB8AC3E}">
        <p14:creationId xmlns:p14="http://schemas.microsoft.com/office/powerpoint/2010/main" val="725480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4" name="Rectangle 13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Božićni medenjaci od pirovog brašna!">
            <a:extLst>
              <a:ext uri="{FF2B5EF4-FFF2-40B4-BE49-F238E27FC236}">
                <a16:creationId xmlns:a16="http://schemas.microsoft.com/office/drawing/2014/main" id="{9FF794A8-C62F-4DB5-9C72-088551221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" r="4296" b="1"/>
          <a:stretch/>
        </p:blipFill>
        <p:spPr bwMode="auto">
          <a:xfrm>
            <a:off x="-3047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13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930CFBD-C661-4AF1-A4F9-C9771C40B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9811" y="1016878"/>
            <a:ext cx="3822189" cy="1899912"/>
          </a:xfrm>
        </p:spPr>
        <p:txBody>
          <a:bodyPr>
            <a:normAutofit/>
          </a:bodyPr>
          <a:lstStyle/>
          <a:p>
            <a:r>
              <a:rPr lang="hr-HR" b="1" dirty="0"/>
              <a:t>Božićni kolači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FDDF0E-A018-4639-9D50-A1A2EAFAC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5532" y="3237803"/>
            <a:ext cx="3822189" cy="2880895"/>
          </a:xfrm>
        </p:spPr>
        <p:txBody>
          <a:bodyPr>
            <a:normAutofit/>
          </a:bodyPr>
          <a:lstStyle/>
          <a:p>
            <a:r>
              <a:rPr lang="hr-HR" dirty="0"/>
              <a:t>uz sve običaje tu su i kolači</a:t>
            </a:r>
          </a:p>
          <a:p>
            <a:r>
              <a:rPr lang="hr-HR" dirty="0"/>
              <a:t>Najpoznatiji su: </a:t>
            </a:r>
            <a:r>
              <a:rPr lang="hr-HR" i="0" cap="all" dirty="0">
                <a:effectLst/>
              </a:rPr>
              <a:t>ŠAPE S ORASIMA, ZVJEZDICE S CIMETOM, KOLAČI OD ČASNE.</a:t>
            </a:r>
          </a:p>
          <a:p>
            <a:pPr marL="0" indent="0">
              <a:buNone/>
            </a:pPr>
            <a:endParaRPr lang="hr-HR" b="1" i="0" cap="all" dirty="0">
              <a:effectLst/>
              <a:latin typeface="Pontano Sans"/>
            </a:endParaRPr>
          </a:p>
          <a:p>
            <a:endParaRPr lang="hr-H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04565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139</Words>
  <Application>Microsoft Office PowerPoint</Application>
  <PresentationFormat>Široki zaslon</PresentationFormat>
  <Paragraphs>21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Pontano Sans</vt:lpstr>
      <vt:lpstr>Tema sustava Office</vt:lpstr>
      <vt:lpstr>Naša božićna tradicija</vt:lpstr>
      <vt:lpstr>Kićenje božićnog drvca</vt:lpstr>
      <vt:lpstr>Odlazak na misu ponoćku</vt:lpstr>
      <vt:lpstr>Pjevanje božićnih pjesama</vt:lpstr>
      <vt:lpstr>Darivanje</vt:lpstr>
      <vt:lpstr>Božićni kolači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Božićne tradicije</dc:title>
  <dc:creator>Ivano Grubić</dc:creator>
  <cp:lastModifiedBy>Danijela Vrtiprah</cp:lastModifiedBy>
  <cp:revision>5</cp:revision>
  <dcterms:created xsi:type="dcterms:W3CDTF">2021-12-21T21:12:02Z</dcterms:created>
  <dcterms:modified xsi:type="dcterms:W3CDTF">2022-01-17T15:55:10Z</dcterms:modified>
</cp:coreProperties>
</file>